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99FF"/>
    <a:srgbClr val="663300"/>
    <a:srgbClr val="FF7C80"/>
    <a:srgbClr val="FF0066"/>
    <a:srgbClr val="EB1360"/>
    <a:srgbClr val="0000FF"/>
    <a:srgbClr val="21BF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319398-BFB0-49B4-B0C4-D1690D8A5FC5}" v="7" dt="2024-08-31T23:05:35.3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thish kumar" userId="aeb6f079e9e00ade" providerId="LiveId" clId="{C9319398-BFB0-49B4-B0C4-D1690D8A5FC5}"/>
    <pc:docChg chg="custSel modSld">
      <pc:chgData name="sathish kumar" userId="aeb6f079e9e00ade" providerId="LiveId" clId="{C9319398-BFB0-49B4-B0C4-D1690D8A5FC5}" dt="2024-09-01T04:53:47.377" v="49" actId="20577"/>
      <pc:docMkLst>
        <pc:docMk/>
      </pc:docMkLst>
      <pc:sldChg chg="modSp mod">
        <pc:chgData name="sathish kumar" userId="aeb6f079e9e00ade" providerId="LiveId" clId="{C9319398-BFB0-49B4-B0C4-D1690D8A5FC5}" dt="2024-09-01T04:53:47.377" v="49" actId="20577"/>
        <pc:sldMkLst>
          <pc:docMk/>
          <pc:sldMk cId="428173753" sldId="256"/>
        </pc:sldMkLst>
        <pc:spChg chg="mod">
          <ac:chgData name="sathish kumar" userId="aeb6f079e9e00ade" providerId="LiveId" clId="{C9319398-BFB0-49B4-B0C4-D1690D8A5FC5}" dt="2024-09-01T04:53:47.377" v="49" actId="20577"/>
          <ac:spMkLst>
            <pc:docMk/>
            <pc:sldMk cId="428173753" sldId="256"/>
            <ac:spMk id="10" creationId="{04B2FA18-1E3D-5C9C-0909-C28CD5F779E1}"/>
          </ac:spMkLst>
        </pc:spChg>
      </pc:sldChg>
      <pc:sldChg chg="addSp delSp modSp mod">
        <pc:chgData name="sathish kumar" userId="aeb6f079e9e00ade" providerId="LiveId" clId="{C9319398-BFB0-49B4-B0C4-D1690D8A5FC5}" dt="2024-08-31T23:05:53.682" v="25" actId="14100"/>
        <pc:sldMkLst>
          <pc:docMk/>
          <pc:sldMk cId="1558725690" sldId="269"/>
        </pc:sldMkLst>
        <pc:graphicFrameChg chg="add del mod">
          <ac:chgData name="sathish kumar" userId="aeb6f079e9e00ade" providerId="LiveId" clId="{C9319398-BFB0-49B4-B0C4-D1690D8A5FC5}" dt="2024-08-31T23:05:16.509" v="18" actId="21"/>
          <ac:graphicFrameMkLst>
            <pc:docMk/>
            <pc:sldMk cId="1558725690" sldId="269"/>
            <ac:graphicFrameMk id="2" creationId="{21104340-A8B3-4527-8675-9E569E840F3A}"/>
          </ac:graphicFrameMkLst>
        </pc:graphicFrameChg>
        <pc:picChg chg="add mod">
          <ac:chgData name="sathish kumar" userId="aeb6f079e9e00ade" providerId="LiveId" clId="{C9319398-BFB0-49B4-B0C4-D1690D8A5FC5}" dt="2024-08-31T23:05:53.682" v="25" actId="14100"/>
          <ac:picMkLst>
            <pc:docMk/>
            <pc:sldMk cId="1558725690" sldId="269"/>
            <ac:picMk id="3" creationId="{0AF382A7-C5EF-0407-F7E9-AB9AF001C823}"/>
          </ac:picMkLst>
        </pc:picChg>
      </pc:sldChg>
      <pc:sldChg chg="addSp delSp modSp mod">
        <pc:chgData name="sathish kumar" userId="aeb6f079e9e00ade" providerId="LiveId" clId="{C9319398-BFB0-49B4-B0C4-D1690D8A5FC5}" dt="2024-08-31T23:05:07.169" v="17" actId="14100"/>
        <pc:sldMkLst>
          <pc:docMk/>
          <pc:sldMk cId="2757355291" sldId="270"/>
        </pc:sldMkLst>
        <pc:graphicFrameChg chg="add del mod">
          <ac:chgData name="sathish kumar" userId="aeb6f079e9e00ade" providerId="LiveId" clId="{C9319398-BFB0-49B4-B0C4-D1690D8A5FC5}" dt="2024-08-31T23:04:19.503" v="12" actId="21"/>
          <ac:graphicFrameMkLst>
            <pc:docMk/>
            <pc:sldMk cId="2757355291" sldId="270"/>
            <ac:graphicFrameMk id="2" creationId="{B02491F2-CF21-434C-A192-D0D961528F99}"/>
          </ac:graphicFrameMkLst>
        </pc:graphicFrameChg>
        <pc:picChg chg="add mod">
          <ac:chgData name="sathish kumar" userId="aeb6f079e9e00ade" providerId="LiveId" clId="{C9319398-BFB0-49B4-B0C4-D1690D8A5FC5}" dt="2024-08-31T23:05:07.169" v="17" actId="14100"/>
          <ac:picMkLst>
            <pc:docMk/>
            <pc:sldMk cId="2757355291" sldId="270"/>
            <ac:picMk id="3" creationId="{2B85F727-D5B7-EE08-280E-EA4E7156F9D5}"/>
          </ac:picMkLst>
        </pc:picChg>
      </pc:sldChg>
    </pc:docChg>
  </pc:docChgLst>
</pc:chgInfo>
</file>

<file path=ppt/media/image1.jpeg>
</file>

<file path=ppt/media/image2.jpg>
</file>

<file path=ppt/media/image3.jpe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01A1DB-7A17-4626-B1AE-AFEA4223810F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BD3A18-AE7F-494C-8ABE-6BB119E788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70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BD3A18-AE7F-494C-8ABE-6BB119E7885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4435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8733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330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155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1648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7498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47303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60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88902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2582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474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391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3049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4249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739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672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133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1191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ED3451B-7667-4BA4-AB65-86F0AA7EC27C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659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735E5-F594-19D9-B7EB-BB0AAB1A79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3580" y="183258"/>
            <a:ext cx="8694420" cy="1419154"/>
          </a:xfrm>
          <a:solidFill>
            <a:schemeClr val="accent5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r>
              <a:rPr lang="en-IN" sz="5400" dirty="0"/>
              <a:t>EMPLOYEE DATA ANALYSIS USING EXCEL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02DC94E-03D2-DDFF-BD34-A1073479C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0800" y="1723895"/>
            <a:ext cx="8694420" cy="361506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    </a:t>
            </a:r>
          </a:p>
        </p:txBody>
      </p:sp>
      <p:sp>
        <p:nvSpPr>
          <p:cNvPr id="8" name="Flowchart: Decision 7">
            <a:extLst>
              <a:ext uri="{FF2B5EF4-FFF2-40B4-BE49-F238E27FC236}">
                <a16:creationId xmlns:a16="http://schemas.microsoft.com/office/drawing/2014/main" id="{FE8ED5CA-9EB8-01DE-4EE4-FC9EAE1D0AD4}"/>
              </a:ext>
            </a:extLst>
          </p:cNvPr>
          <p:cNvSpPr/>
          <p:nvPr/>
        </p:nvSpPr>
        <p:spPr>
          <a:xfrm>
            <a:off x="2805434" y="1943081"/>
            <a:ext cx="2383318" cy="761207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F0"/>
                </a:solidFill>
              </a:rPr>
              <a:t>NAME</a:t>
            </a:r>
          </a:p>
        </p:txBody>
      </p:sp>
      <p:sp>
        <p:nvSpPr>
          <p:cNvPr id="9" name="Flowchart: Decision 8">
            <a:extLst>
              <a:ext uri="{FF2B5EF4-FFF2-40B4-BE49-F238E27FC236}">
                <a16:creationId xmlns:a16="http://schemas.microsoft.com/office/drawing/2014/main" id="{9A586C12-4F2F-A13E-9B34-CBD8F0B34BB8}"/>
              </a:ext>
            </a:extLst>
          </p:cNvPr>
          <p:cNvSpPr/>
          <p:nvPr/>
        </p:nvSpPr>
        <p:spPr>
          <a:xfrm>
            <a:off x="2778764" y="2851980"/>
            <a:ext cx="2436658" cy="658288"/>
          </a:xfrm>
          <a:prstGeom prst="flowChartDecision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FF0000"/>
                </a:solidFill>
              </a:rPr>
              <a:t>REGISTER</a:t>
            </a:r>
          </a:p>
          <a:p>
            <a:pPr algn="ctr"/>
            <a:r>
              <a:rPr lang="en-IN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10" name="Flowchart: Decision 9">
            <a:extLst>
              <a:ext uri="{FF2B5EF4-FFF2-40B4-BE49-F238E27FC236}">
                <a16:creationId xmlns:a16="http://schemas.microsoft.com/office/drawing/2014/main" id="{04B2FA18-1E3D-5C9C-0909-C28CD5F779E1}"/>
              </a:ext>
            </a:extLst>
          </p:cNvPr>
          <p:cNvSpPr/>
          <p:nvPr/>
        </p:nvSpPr>
        <p:spPr>
          <a:xfrm>
            <a:off x="2717804" y="3741678"/>
            <a:ext cx="2558578" cy="658288"/>
          </a:xfrm>
          <a:prstGeom prst="flowChartDecisi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70C0"/>
                </a:solidFill>
              </a:rPr>
              <a:t>DEPART                      MENT   </a:t>
            </a:r>
          </a:p>
        </p:txBody>
      </p:sp>
      <p:sp>
        <p:nvSpPr>
          <p:cNvPr id="11" name="Flowchart: Decision 10">
            <a:extLst>
              <a:ext uri="{FF2B5EF4-FFF2-40B4-BE49-F238E27FC236}">
                <a16:creationId xmlns:a16="http://schemas.microsoft.com/office/drawing/2014/main" id="{BDB2571F-0272-81C9-8E62-E205C308102C}"/>
              </a:ext>
            </a:extLst>
          </p:cNvPr>
          <p:cNvSpPr/>
          <p:nvPr/>
        </p:nvSpPr>
        <p:spPr>
          <a:xfrm>
            <a:off x="2771142" y="4541489"/>
            <a:ext cx="2436658" cy="655952"/>
          </a:xfrm>
          <a:prstGeom prst="flowChartDecision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95000"/>
                  </a:schemeClr>
                </a:solidFill>
              </a:rPr>
              <a:t>COLLEGE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E82C578-1791-0255-AA76-89E1F0D01A7D}"/>
              </a:ext>
            </a:extLst>
          </p:cNvPr>
          <p:cNvSpPr/>
          <p:nvPr/>
        </p:nvSpPr>
        <p:spPr>
          <a:xfrm>
            <a:off x="6918960" y="2025769"/>
            <a:ext cx="3907831" cy="44935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F0"/>
                </a:solidFill>
              </a:rPr>
              <a:t>RANJANI B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73DB659-0036-D1F4-608C-2096AEF2B829}"/>
              </a:ext>
            </a:extLst>
          </p:cNvPr>
          <p:cNvSpPr/>
          <p:nvPr/>
        </p:nvSpPr>
        <p:spPr>
          <a:xfrm>
            <a:off x="6865620" y="2905900"/>
            <a:ext cx="3961171" cy="46175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FF0000"/>
                </a:solidFill>
              </a:rPr>
              <a:t>312206334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CBF6051-F857-89BB-DF98-3F1E43A751FA}"/>
              </a:ext>
            </a:extLst>
          </p:cNvPr>
          <p:cNvSpPr/>
          <p:nvPr/>
        </p:nvSpPr>
        <p:spPr>
          <a:xfrm>
            <a:off x="6789420" y="3798430"/>
            <a:ext cx="4098331" cy="45940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70C0"/>
                </a:solidFill>
              </a:rPr>
              <a:t>B.COM (ACCOUNTING &amp; FINANCE)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AF199A7-991D-5F85-6B02-0A5BA739AECF}"/>
              </a:ext>
            </a:extLst>
          </p:cNvPr>
          <p:cNvSpPr/>
          <p:nvPr/>
        </p:nvSpPr>
        <p:spPr>
          <a:xfrm>
            <a:off x="6789420" y="4690423"/>
            <a:ext cx="4144051" cy="459409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SSKV COLLEGE OF ARTS &amp; SICENCE FOR WOMEN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F486D09-8602-689D-FA47-D7D8FE3898D3}"/>
              </a:ext>
            </a:extLst>
          </p:cNvPr>
          <p:cNvSpPr/>
          <p:nvPr/>
        </p:nvSpPr>
        <p:spPr>
          <a:xfrm>
            <a:off x="5818865" y="2073202"/>
            <a:ext cx="393291" cy="354491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2B62A3E-4383-71D6-E9D5-9A741026B741}"/>
              </a:ext>
            </a:extLst>
          </p:cNvPr>
          <p:cNvSpPr/>
          <p:nvPr/>
        </p:nvSpPr>
        <p:spPr>
          <a:xfrm>
            <a:off x="5818864" y="2937973"/>
            <a:ext cx="393291" cy="37387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01C954F9-EE81-6949-B3F9-955C044CF840}"/>
              </a:ext>
            </a:extLst>
          </p:cNvPr>
          <p:cNvSpPr/>
          <p:nvPr/>
        </p:nvSpPr>
        <p:spPr>
          <a:xfrm>
            <a:off x="5818863" y="3894582"/>
            <a:ext cx="393291" cy="352480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1154370-81A0-24A0-28B2-FC6BE89BB802}"/>
              </a:ext>
            </a:extLst>
          </p:cNvPr>
          <p:cNvSpPr/>
          <p:nvPr/>
        </p:nvSpPr>
        <p:spPr>
          <a:xfrm>
            <a:off x="5818863" y="4740425"/>
            <a:ext cx="393291" cy="352480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173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C55EB-48DA-EA00-B8CE-897280B74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65761"/>
            <a:ext cx="10018713" cy="617220"/>
          </a:xfrm>
          <a:solidFill>
            <a:schemeClr val="bg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rgbClr val="EB1360"/>
                </a:solidFill>
              </a:rPr>
              <a:t>DATASET DESCRIPTION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7E2D407-5698-5B2B-8F3D-8CA582FFA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668781"/>
            <a:ext cx="10018713" cy="412242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dirty="0"/>
              <a:t>    Employee= </a:t>
            </a:r>
            <a:r>
              <a:rPr lang="en-IN" dirty="0" err="1"/>
              <a:t>kaggle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   26-features</a:t>
            </a:r>
          </a:p>
          <a:p>
            <a:pPr marL="0" indent="0">
              <a:buNone/>
            </a:pPr>
            <a:r>
              <a:rPr lang="en-IN" dirty="0"/>
              <a:t>    9-features</a:t>
            </a:r>
          </a:p>
          <a:p>
            <a:pPr marL="0" indent="0">
              <a:buNone/>
            </a:pPr>
            <a:r>
              <a:rPr lang="en-IN" dirty="0"/>
              <a:t>    Emp id-Num</a:t>
            </a:r>
          </a:p>
          <a:p>
            <a:pPr marL="0" indent="0">
              <a:buNone/>
            </a:pPr>
            <a:r>
              <a:rPr lang="en-IN" dirty="0"/>
              <a:t>    Name-text</a:t>
            </a:r>
          </a:p>
          <a:p>
            <a:pPr marL="0" indent="0">
              <a:buNone/>
            </a:pPr>
            <a:r>
              <a:rPr lang="en-IN" dirty="0"/>
              <a:t>     Name-text</a:t>
            </a:r>
          </a:p>
          <a:p>
            <a:pPr marL="0" indent="0">
              <a:buNone/>
            </a:pPr>
            <a:r>
              <a:rPr lang="en-IN" dirty="0"/>
              <a:t>     Emp type</a:t>
            </a:r>
          </a:p>
          <a:p>
            <a:pPr marL="0" indent="0">
              <a:buNone/>
            </a:pPr>
            <a:r>
              <a:rPr lang="en-IN" dirty="0"/>
              <a:t>     Performance level</a:t>
            </a:r>
          </a:p>
          <a:p>
            <a:pPr marL="0" indent="0">
              <a:buNone/>
            </a:pPr>
            <a:r>
              <a:rPr lang="en-IN" dirty="0"/>
              <a:t>     Gender – male female</a:t>
            </a:r>
          </a:p>
          <a:p>
            <a:pPr marL="0" indent="0">
              <a:buNone/>
            </a:pPr>
            <a:r>
              <a:rPr lang="en-IN" dirty="0"/>
              <a:t>     Employee rating-Num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9" name="Picture 8" descr="People in a video call">
            <a:extLst>
              <a:ext uri="{FF2B5EF4-FFF2-40B4-BE49-F238E27FC236}">
                <a16:creationId xmlns:a16="http://schemas.microsoft.com/office/drawing/2014/main" id="{B9EE0E5D-FA9A-483A-5260-E5FAB720B7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740" y="1752600"/>
            <a:ext cx="3520440" cy="23164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13498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8DAE0-1324-7AE3-109B-86EC36744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272" y="975360"/>
            <a:ext cx="3549121" cy="1371600"/>
          </a:xfrm>
        </p:spPr>
        <p:txBody>
          <a:bodyPr/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THE “WOW” IN 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E65EE-87DE-3C71-3F32-545401E5C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 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B8825-5A43-460E-7164-42F02E30C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4312" y="3078480"/>
            <a:ext cx="5427028" cy="1722120"/>
          </a:xfrm>
        </p:spPr>
        <p:txBody>
          <a:bodyPr/>
          <a:lstStyle/>
          <a:p>
            <a:pPr algn="l"/>
            <a:r>
              <a:rPr lang="en-IN" dirty="0"/>
              <a:t>Performance level: =IFS(Z4&gt;=5,”VERY HIGH:,Z4&gt;=4,</a:t>
            </a:r>
          </a:p>
          <a:p>
            <a:pPr algn="l"/>
            <a:r>
              <a:rPr lang="en-IN" dirty="0"/>
              <a:t>“HIGH”,Z4&gt;=3,”MED”,TRUE,”Low”)</a:t>
            </a:r>
          </a:p>
        </p:txBody>
      </p:sp>
      <p:pic>
        <p:nvPicPr>
          <p:cNvPr id="9" name="Picture 8" descr="Two colleagues planning on board with sticky notes">
            <a:extLst>
              <a:ext uri="{FF2B5EF4-FFF2-40B4-BE49-F238E27FC236}">
                <a16:creationId xmlns:a16="http://schemas.microsoft.com/office/drawing/2014/main" id="{40928C31-A3FC-499B-5D38-CB598B0FB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474" y="899160"/>
            <a:ext cx="3400108" cy="29260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70493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08ECE-4EA3-4157-5E91-E0BEF7C3D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73381"/>
            <a:ext cx="10018713" cy="693420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DF6E3-EE0B-8538-4D3F-2074CD29E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08761"/>
            <a:ext cx="10018713" cy="428244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dirty="0">
                <a:solidFill>
                  <a:schemeClr val="accent4"/>
                </a:solidFill>
              </a:rPr>
              <a:t>DATA COLLECTION</a:t>
            </a:r>
          </a:p>
          <a:p>
            <a:pPr marL="0" indent="0">
              <a:buNone/>
            </a:pPr>
            <a:r>
              <a:rPr lang="en-IN" dirty="0"/>
              <a:t>   </a:t>
            </a:r>
            <a:r>
              <a:rPr lang="en-IN" dirty="0" err="1"/>
              <a:t>kanngale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  search employment performance dataset</a:t>
            </a:r>
          </a:p>
          <a:p>
            <a:pPr marL="0" indent="0">
              <a:buNone/>
            </a:pPr>
            <a:r>
              <a:rPr lang="en-IN" dirty="0"/>
              <a:t>   then download employment dataset.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chemeClr val="accent4"/>
                </a:solidFill>
              </a:rPr>
              <a:t>FEATURE COLLECTION</a:t>
            </a:r>
          </a:p>
          <a:p>
            <a:pPr marL="0" indent="0">
              <a:buNone/>
            </a:pPr>
            <a:r>
              <a:rPr lang="en-IN" dirty="0"/>
              <a:t>   Features identify</a:t>
            </a:r>
          </a:p>
          <a:p>
            <a:pPr marL="0" indent="0">
              <a:buNone/>
            </a:pPr>
            <a:r>
              <a:rPr lang="en-IN" dirty="0"/>
              <a:t>   colour filled blank values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chemeClr val="accent4"/>
                </a:solidFill>
              </a:rPr>
              <a:t>DATA CLEANING</a:t>
            </a:r>
          </a:p>
          <a:p>
            <a:pPr marL="0" indent="0">
              <a:buNone/>
            </a:pPr>
            <a:r>
              <a:rPr lang="en-IN" dirty="0"/>
              <a:t>   Missing values identify</a:t>
            </a:r>
          </a:p>
          <a:p>
            <a:pPr marL="0" indent="0">
              <a:buNone/>
            </a:pPr>
            <a:r>
              <a:rPr lang="en-IN" dirty="0"/>
              <a:t>   Missing values filter out</a:t>
            </a:r>
          </a:p>
        </p:txBody>
      </p:sp>
    </p:spTree>
    <p:extLst>
      <p:ext uri="{BB962C8B-B14F-4D97-AF65-F5344CB8AC3E}">
        <p14:creationId xmlns:p14="http://schemas.microsoft.com/office/powerpoint/2010/main" val="4168270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6875C-0F58-F853-36F1-EB1EE10AD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98121"/>
            <a:ext cx="10018713" cy="800100"/>
          </a:xfrm>
        </p:spPr>
        <p:txBody>
          <a:bodyPr/>
          <a:lstStyle/>
          <a:p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D941C-FD7D-D49E-5DE4-7250B8963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01140"/>
            <a:ext cx="10018713" cy="45720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PERFORMANCE LEVEL:</a:t>
            </a:r>
          </a:p>
          <a:p>
            <a:pPr marL="0" indent="0">
              <a:buNone/>
            </a:pPr>
            <a:r>
              <a:rPr lang="en-IN" dirty="0"/>
              <a:t>   calculate performance level</a:t>
            </a:r>
          </a:p>
          <a:p>
            <a:pPr marL="0" indent="0">
              <a:buNone/>
            </a:pPr>
            <a:r>
              <a:rPr lang="en-IN" dirty="0"/>
              <a:t>   using formula</a:t>
            </a:r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Summary</a:t>
            </a:r>
          </a:p>
          <a:p>
            <a:pPr marL="0" indent="0">
              <a:buNone/>
            </a:pPr>
            <a:r>
              <a:rPr lang="en-IN" dirty="0"/>
              <a:t>   open pivot table </a:t>
            </a:r>
          </a:p>
          <a:p>
            <a:pPr marL="0" indent="0">
              <a:buNone/>
            </a:pPr>
            <a:r>
              <a:rPr lang="en-IN" dirty="0"/>
              <a:t>   drag rows ,columns , filters, values respectively business unit,</a:t>
            </a:r>
          </a:p>
          <a:p>
            <a:pPr marL="0" indent="0">
              <a:buNone/>
            </a:pPr>
            <a:r>
              <a:rPr lang="en-IN" dirty="0"/>
              <a:t>   performance level, gender code, count of first name.</a:t>
            </a:r>
          </a:p>
          <a:p>
            <a:pPr marL="0" indent="0">
              <a:buNone/>
            </a:pPr>
            <a:r>
              <a:rPr lang="en-IN" dirty="0"/>
              <a:t>   remove the blank option.</a:t>
            </a:r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VISULAZATION</a:t>
            </a:r>
          </a:p>
          <a:p>
            <a:pPr marL="0" indent="0">
              <a:buNone/>
            </a:pPr>
            <a:r>
              <a:rPr lang="en-IN" dirty="0"/>
              <a:t>   Put recommended graph</a:t>
            </a:r>
          </a:p>
          <a:p>
            <a:pPr marL="0" indent="0">
              <a:buNone/>
            </a:pPr>
            <a:r>
              <a:rPr lang="en-IN" dirty="0"/>
              <a:t>   filter out the linear and exponential features</a:t>
            </a:r>
          </a:p>
          <a:p>
            <a:pPr marL="0" indent="0">
              <a:buNone/>
            </a:pPr>
            <a:r>
              <a:rPr lang="en-IN" dirty="0"/>
              <a:t>   To get pie chart for our reference.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3476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hart">
            <a:extLst>
              <a:ext uri="{FF2B5EF4-FFF2-40B4-BE49-F238E27FC236}">
                <a16:creationId xmlns:a16="http://schemas.microsoft.com/office/drawing/2014/main" id="{0AF382A7-C5EF-0407-F7E9-AB9AF001C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549" y="914401"/>
            <a:ext cx="7855974" cy="534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725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hart">
            <a:extLst>
              <a:ext uri="{FF2B5EF4-FFF2-40B4-BE49-F238E27FC236}">
                <a16:creationId xmlns:a16="http://schemas.microsoft.com/office/drawing/2014/main" id="{2B85F727-D5B7-EE08-280E-EA4E7156F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077" y="934065"/>
            <a:ext cx="7629833" cy="4630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355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45F9A-5308-CB2C-E89A-E1F80A438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81001"/>
            <a:ext cx="10018713" cy="685799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3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072BF-46C9-E44D-2342-539C06FF1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29741"/>
            <a:ext cx="10018713" cy="352805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Analysing the employment performance dataset provides valuable insights into employee productivity , efficiency, and overall contribution to organised goals.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   Graphs play a crucial role in visualizing the data and useful for comparing individual employee performance.</a:t>
            </a:r>
          </a:p>
        </p:txBody>
      </p:sp>
    </p:spTree>
    <p:extLst>
      <p:ext uri="{BB962C8B-B14F-4D97-AF65-F5344CB8AC3E}">
        <p14:creationId xmlns:p14="http://schemas.microsoft.com/office/powerpoint/2010/main" val="1379326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00B-0367-7D43-A5C2-9F405D71B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939800"/>
            <a:ext cx="10018713" cy="1176867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r>
              <a:rPr lang="en-IN" dirty="0">
                <a:solidFill>
                  <a:schemeClr val="tx2"/>
                </a:solidFill>
              </a:rPr>
              <a:t>PROJECT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B5A76-C89D-DDED-5890-3E63FDFF0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929466"/>
            <a:ext cx="10018713" cy="2065867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rgbClr val="FF0000"/>
                </a:solidFill>
              </a:rPr>
              <a:t>EMPLOYEMENT PERFORMANCE ANALYSIS USING EXECL</a:t>
            </a:r>
          </a:p>
        </p:txBody>
      </p:sp>
    </p:spTree>
    <p:extLst>
      <p:ext uri="{BB962C8B-B14F-4D97-AF65-F5344CB8AC3E}">
        <p14:creationId xmlns:p14="http://schemas.microsoft.com/office/powerpoint/2010/main" val="997748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4F8C2-ABD6-D1E6-1D00-5CC9E1208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52401"/>
            <a:ext cx="10018713" cy="693420"/>
          </a:xfrm>
          <a:solidFill>
            <a:schemeClr val="accent3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rgbClr val="EB1360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FBC37-1404-7EA7-3B62-94BADC2A4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0990" y="845821"/>
            <a:ext cx="10018713" cy="4907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•   Problem statement</a:t>
            </a:r>
          </a:p>
          <a:p>
            <a:pPr marL="0" indent="0">
              <a:buNone/>
            </a:pPr>
            <a:r>
              <a:rPr lang="en-IN" dirty="0"/>
              <a:t>•   Project overview</a:t>
            </a:r>
          </a:p>
          <a:p>
            <a:pPr marL="0" indent="0">
              <a:buNone/>
            </a:pPr>
            <a:r>
              <a:rPr lang="en-IN" dirty="0"/>
              <a:t>•   End users</a:t>
            </a:r>
          </a:p>
          <a:p>
            <a:pPr marL="0" indent="0">
              <a:buNone/>
            </a:pPr>
            <a:r>
              <a:rPr lang="en-IN" dirty="0"/>
              <a:t>•   Our solution and proposition</a:t>
            </a:r>
          </a:p>
          <a:p>
            <a:pPr marL="0" indent="0">
              <a:buNone/>
            </a:pPr>
            <a:r>
              <a:rPr lang="en-IN" dirty="0"/>
              <a:t>•   Dataset description</a:t>
            </a:r>
          </a:p>
          <a:p>
            <a:pPr marL="0" indent="0">
              <a:buNone/>
            </a:pPr>
            <a:r>
              <a:rPr lang="en-IN" dirty="0"/>
              <a:t>•   Modelling approach</a:t>
            </a:r>
          </a:p>
          <a:p>
            <a:pPr marL="0" indent="0">
              <a:buNone/>
            </a:pPr>
            <a:r>
              <a:rPr lang="en-IN" dirty="0"/>
              <a:t>•   Results and discussion</a:t>
            </a:r>
          </a:p>
          <a:p>
            <a:pPr marL="0" indent="0">
              <a:buNone/>
            </a:pPr>
            <a:r>
              <a:rPr lang="en-IN" dirty="0"/>
              <a:t>•   conclusion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4565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CFB26-78BE-A91A-D77B-F6462A992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44781"/>
            <a:ext cx="10018713" cy="548640"/>
          </a:xfrm>
          <a:solidFill>
            <a:schemeClr val="accent3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3">
                    <a:lumMod val="75000"/>
                  </a:schemeClr>
                </a:solidFill>
              </a:rPr>
              <a:t>PROJECT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93282-8604-1D7E-BB92-7B6BFB98D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257301"/>
            <a:ext cx="10018713" cy="356615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•   Track employee performance rating overtime</a:t>
            </a:r>
          </a:p>
          <a:p>
            <a:pPr marL="0" indent="0">
              <a:buNone/>
            </a:pPr>
            <a:r>
              <a:rPr lang="en-IN" dirty="0"/>
              <a:t>•   Identify top performers and underperformers</a:t>
            </a:r>
          </a:p>
          <a:p>
            <a:pPr marL="0" indent="0">
              <a:buNone/>
            </a:pPr>
            <a:r>
              <a:rPr lang="en-IN" dirty="0"/>
              <a:t>•   Analyse performance by department, job role, and other categories</a:t>
            </a:r>
          </a:p>
          <a:p>
            <a:pPr marL="0" indent="0">
              <a:buNone/>
            </a:pPr>
            <a:r>
              <a:rPr lang="en-IN" dirty="0"/>
              <a:t>•   Visualize trends and correlations in performs data</a:t>
            </a:r>
          </a:p>
          <a:p>
            <a:pPr marL="0" indent="0">
              <a:buNone/>
            </a:pPr>
            <a:r>
              <a:rPr lang="en-IN" dirty="0"/>
              <a:t>•   Enable filtering and drill-down capabilities for in-depth analysis</a:t>
            </a:r>
          </a:p>
        </p:txBody>
      </p:sp>
    </p:spTree>
    <p:extLst>
      <p:ext uri="{BB962C8B-B14F-4D97-AF65-F5344CB8AC3E}">
        <p14:creationId xmlns:p14="http://schemas.microsoft.com/office/powerpoint/2010/main" val="3602779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C509A-055B-1593-74A3-AC1FB7CD2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-68579"/>
            <a:ext cx="10018713" cy="739140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r>
              <a:rPr lang="en-IN" dirty="0">
                <a:solidFill>
                  <a:srgbClr val="FF0066"/>
                </a:solidFill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8756D-BF33-9EB9-53B3-72A847AA6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10641"/>
            <a:ext cx="10018713" cy="297941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•Effective employee performance management is crucial for organization to achieve their goals and objectives.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•   This project will involve collecting and cleaning employee performance                  data, designing and developing an interactive Excel dashboard, and creating a user guide and data dictionary for easy adoption. </a:t>
            </a:r>
          </a:p>
        </p:txBody>
      </p:sp>
    </p:spTree>
    <p:extLst>
      <p:ext uri="{BB962C8B-B14F-4D97-AF65-F5344CB8AC3E}">
        <p14:creationId xmlns:p14="http://schemas.microsoft.com/office/powerpoint/2010/main" val="12716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2A9AB-A153-F1E0-75CE-AE27A0FB4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91441"/>
            <a:ext cx="10018713" cy="693420"/>
          </a:xfrm>
          <a:solidFill>
            <a:schemeClr val="accent4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5">
                    <a:lumMod val="75000"/>
                  </a:schemeClr>
                </a:solidFill>
              </a:rPr>
              <a:t>WHO ARE THE END USERS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D818A-D82B-B997-845C-EB4167472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33501"/>
            <a:ext cx="10018713" cy="326135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Department heads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Team leads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Line managers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Talent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Business analysts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Executives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HR Manager</a:t>
            </a:r>
          </a:p>
        </p:txBody>
      </p:sp>
      <p:pic>
        <p:nvPicPr>
          <p:cNvPr id="6" name="Picture 5" descr="People wearing masks while working">
            <a:extLst>
              <a:ext uri="{FF2B5EF4-FFF2-40B4-BE49-F238E27FC236}">
                <a16:creationId xmlns:a16="http://schemas.microsoft.com/office/drawing/2014/main" id="{46E085A0-5096-DCAB-72E3-E2E724567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333501"/>
            <a:ext cx="3787140" cy="326135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014805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0F79B-7EB6-06D6-A3AD-6BF331B1E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37161"/>
            <a:ext cx="10018713" cy="624840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5">
                    <a:lumMod val="75000"/>
                  </a:schemeClr>
                </a:solidFill>
              </a:rPr>
              <a:t>OUR SOLUTION AND ITS VALUE PROPOSITION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A95E2-7A8E-092B-BB2F-70E282F67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41121"/>
            <a:ext cx="10018713" cy="362711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Conditional formation – mission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Filter – remove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Formula – performance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Pivot – summary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Graph – data visualization</a:t>
            </a:r>
          </a:p>
        </p:txBody>
      </p:sp>
      <p:pic>
        <p:nvPicPr>
          <p:cNvPr id="5" name="Picture 4" descr="Hand typing on keyboard">
            <a:extLst>
              <a:ext uri="{FF2B5EF4-FFF2-40B4-BE49-F238E27FC236}">
                <a16:creationId xmlns:a16="http://schemas.microsoft.com/office/drawing/2014/main" id="{0DB5EF26-4A67-B206-C1C4-6F9B0ACE0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040" y="2270760"/>
            <a:ext cx="3665220" cy="2590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86718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A3ADD-D706-BD09-C3E7-8EC29ED5D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092" y="807720"/>
            <a:ext cx="10018711" cy="708660"/>
          </a:xfrm>
        </p:spPr>
        <p:txBody>
          <a:bodyPr/>
          <a:lstStyle/>
          <a:p>
            <a:r>
              <a:rPr lang="en-IN" dirty="0"/>
              <a:t> 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61079-D7BB-817B-2C82-AB931CD82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4312" y="1028700"/>
            <a:ext cx="10018713" cy="3543300"/>
          </a:xfrm>
        </p:spPr>
        <p:txBody>
          <a:bodyPr/>
          <a:lstStyle/>
          <a:p>
            <a:pPr algn="l"/>
            <a:r>
              <a:rPr lang="en-IN" dirty="0">
                <a:solidFill>
                  <a:srgbClr val="FF0000"/>
                </a:solidFill>
              </a:rPr>
              <a:t>FILITER – REMOVE</a:t>
            </a:r>
            <a:r>
              <a:rPr lang="en-IN" dirty="0"/>
              <a:t>:   By incorporating filtering and removal capabilities ,our solution empowers HR managers and leaders to efficiently analyse and visualise employee performance data, driving informed decision – making and Business Success.</a:t>
            </a:r>
          </a:p>
          <a:p>
            <a:pPr marL="457200" indent="-457200">
              <a:buAutoNum type="arabicPeriod"/>
            </a:pPr>
            <a:endParaRPr lang="en-IN" dirty="0"/>
          </a:p>
          <a:p>
            <a:pPr algn="l"/>
            <a:r>
              <a:rPr lang="en-IN" dirty="0">
                <a:solidFill>
                  <a:srgbClr val="FF0000"/>
                </a:solidFill>
              </a:rPr>
              <a:t>FORMULA _ PERFORMANCE</a:t>
            </a:r>
            <a:r>
              <a:rPr lang="en-IN" dirty="0"/>
              <a:t>:  By leveraging formulas and performs metrics in Excel, in our solution provides a powerful and efficient tool for employee performance analysis enabling HR managers and leaders to make informed decision and drive business success.</a:t>
            </a:r>
          </a:p>
        </p:txBody>
      </p:sp>
    </p:spTree>
    <p:extLst>
      <p:ext uri="{BB962C8B-B14F-4D97-AF65-F5344CB8AC3E}">
        <p14:creationId xmlns:p14="http://schemas.microsoft.com/office/powerpoint/2010/main" val="1476715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F4914-D280-48A7-9F99-E47678903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876299"/>
          </a:xfrm>
        </p:spPr>
        <p:txBody>
          <a:bodyPr/>
          <a:lstStyle/>
          <a:p>
            <a:r>
              <a:rPr lang="en-IN" dirty="0"/>
              <a:t>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34EB8-6FFB-69E9-A750-CBFCBAB3E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998221"/>
            <a:ext cx="10018713" cy="3832859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PIVOT – SUMMARY</a:t>
            </a:r>
            <a:r>
              <a:rPr lang="en-IN" dirty="0"/>
              <a:t>:   By leveraging pivot tables land summary reports in Excel, our solution provides a powerful and flexible tool for employee performance analysis, enabling HR managers and leaders to make informed decisions and drive business success.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GRAPH – DATA VISUALIZATION</a:t>
            </a:r>
            <a:r>
              <a:rPr lang="en-IN" dirty="0"/>
              <a:t>:  By leveraging graphs and data visualization in excel our solution provides a power and intuitive tool for employee performance analysis , enabling HR managers and leaders to make informed decision and drive business success.</a:t>
            </a:r>
          </a:p>
        </p:txBody>
      </p:sp>
    </p:spTree>
    <p:extLst>
      <p:ext uri="{BB962C8B-B14F-4D97-AF65-F5344CB8AC3E}">
        <p14:creationId xmlns:p14="http://schemas.microsoft.com/office/powerpoint/2010/main" val="23681556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</TotalTime>
  <Words>575</Words>
  <Application>Microsoft Office PowerPoint</Application>
  <PresentationFormat>Widescreen</PresentationFormat>
  <Paragraphs>101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Corbel</vt:lpstr>
      <vt:lpstr>Wingdings</vt:lpstr>
      <vt:lpstr>Parallax</vt:lpstr>
      <vt:lpstr>EMPLOYEE DATA ANALYSIS USING EXCEL</vt:lpstr>
      <vt:lpstr>PROJECT TITLE</vt:lpstr>
      <vt:lpstr>AGENDA</vt:lpstr>
      <vt:lpstr>PROJECT STATEMENT</vt:lpstr>
      <vt:lpstr>PROJECT OVERVIEW</vt:lpstr>
      <vt:lpstr>WHO ARE THE END USERS ?</vt:lpstr>
      <vt:lpstr>OUR SOLUTION AND ITS VALUE PROPOSITION</vt:lpstr>
      <vt:lpstr>   </vt:lpstr>
      <vt:lpstr>   </vt:lpstr>
      <vt:lpstr>DATASET DESCRIPTION</vt:lpstr>
      <vt:lpstr>THE “WOW” IN OUR SOLUTION</vt:lpstr>
      <vt:lpstr>MODELLING</vt:lpstr>
      <vt:lpstr>MODELLING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sathish kumar</dc:creator>
  <cp:lastModifiedBy>sathish kumar</cp:lastModifiedBy>
  <cp:revision>1</cp:revision>
  <dcterms:created xsi:type="dcterms:W3CDTF">2024-08-31T18:18:31Z</dcterms:created>
  <dcterms:modified xsi:type="dcterms:W3CDTF">2024-09-01T04:53:50Z</dcterms:modified>
</cp:coreProperties>
</file>

<file path=docProps/thumbnail.jpeg>
</file>